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3"/>
  </p:notesMasterIdLst>
  <p:sldIdLst>
    <p:sldId id="256" r:id="rId2"/>
  </p:sldIdLst>
  <p:sldSz cx="12192000" cy="82296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28"/>
  </p:normalViewPr>
  <p:slideViewPr>
    <p:cSldViewPr snapToGrid="0">
      <p:cViewPr>
        <p:scale>
          <a:sx n="72" d="100"/>
          <a:sy n="72" d="100"/>
        </p:scale>
        <p:origin x="632" y="8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3D2901-2175-A347-B461-F179FE07A37A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1143000"/>
            <a:ext cx="45720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BF94FD-D0FD-0E49-9844-FE540D073AA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867006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BF94FD-D0FD-0E49-9844-FE540D073AA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4834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346836"/>
            <a:ext cx="10363200" cy="2865120"/>
          </a:xfr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4322446"/>
            <a:ext cx="9144000" cy="1986914"/>
          </a:xfr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92444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31809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438150"/>
            <a:ext cx="2628900" cy="697420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438150"/>
            <a:ext cx="7734300" cy="6974206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03150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5722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2051688"/>
            <a:ext cx="10515600" cy="3423284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5507358"/>
            <a:ext cx="10515600" cy="1800224"/>
          </a:xfrm>
        </p:spPr>
        <p:txBody>
          <a:bodyPr/>
          <a:lstStyle>
            <a:lvl1pPr marL="0" indent="0">
              <a:buNone/>
              <a:defRPr sz="2880">
                <a:solidFill>
                  <a:schemeClr val="tx1"/>
                </a:solidFill>
              </a:defRPr>
            </a:lvl1pPr>
            <a:lvl2pPr marL="54864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097280" indent="0">
              <a:buNone/>
              <a:defRPr sz="2160">
                <a:solidFill>
                  <a:schemeClr val="tx1">
                    <a:tint val="75000"/>
                  </a:schemeClr>
                </a:solidFill>
              </a:defRPr>
            </a:lvl3pPr>
            <a:lvl4pPr marL="16459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4pPr>
            <a:lvl5pPr marL="219456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5pPr>
            <a:lvl6pPr marL="274320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6pPr>
            <a:lvl7pPr marL="329184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7pPr>
            <a:lvl8pPr marL="384048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8pPr>
            <a:lvl9pPr marL="4389120" indent="0">
              <a:buNone/>
              <a:defRPr sz="19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54385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2190750"/>
            <a:ext cx="518160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0750"/>
            <a:ext cx="5181600" cy="52216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2870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8152"/>
            <a:ext cx="10515600" cy="159067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017396"/>
            <a:ext cx="5157787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3006090"/>
            <a:ext cx="5157787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017396"/>
            <a:ext cx="5183188" cy="988694"/>
          </a:xfrm>
        </p:spPr>
        <p:txBody>
          <a:bodyPr anchor="b"/>
          <a:lstStyle>
            <a:lvl1pPr marL="0" indent="0">
              <a:buNone/>
              <a:defRPr sz="2880" b="1"/>
            </a:lvl1pPr>
            <a:lvl2pPr marL="548640" indent="0">
              <a:buNone/>
              <a:defRPr sz="2400" b="1"/>
            </a:lvl2pPr>
            <a:lvl3pPr marL="1097280" indent="0">
              <a:buNone/>
              <a:defRPr sz="2160" b="1"/>
            </a:lvl3pPr>
            <a:lvl4pPr marL="1645920" indent="0">
              <a:buNone/>
              <a:defRPr sz="1920" b="1"/>
            </a:lvl4pPr>
            <a:lvl5pPr marL="2194560" indent="0">
              <a:buNone/>
              <a:defRPr sz="1920" b="1"/>
            </a:lvl5pPr>
            <a:lvl6pPr marL="2743200" indent="0">
              <a:buNone/>
              <a:defRPr sz="1920" b="1"/>
            </a:lvl6pPr>
            <a:lvl7pPr marL="3291840" indent="0">
              <a:buNone/>
              <a:defRPr sz="1920" b="1"/>
            </a:lvl7pPr>
            <a:lvl8pPr marL="3840480" indent="0">
              <a:buNone/>
              <a:defRPr sz="1920" b="1"/>
            </a:lvl8pPr>
            <a:lvl9pPr marL="4389120" indent="0">
              <a:buNone/>
              <a:defRPr sz="19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3006090"/>
            <a:ext cx="5183188" cy="442150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810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59204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6964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8640"/>
            <a:ext cx="3932237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184912"/>
            <a:ext cx="6172200" cy="5848350"/>
          </a:xfrm>
        </p:spPr>
        <p:txBody>
          <a:bodyPr/>
          <a:lstStyle>
            <a:lvl1pPr>
              <a:defRPr sz="3840"/>
            </a:lvl1pPr>
            <a:lvl2pPr>
              <a:defRPr sz="3360"/>
            </a:lvl2pPr>
            <a:lvl3pPr>
              <a:defRPr sz="288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468880"/>
            <a:ext cx="3932237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776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548640"/>
            <a:ext cx="3932237" cy="1920240"/>
          </a:xfrm>
        </p:spPr>
        <p:txBody>
          <a:bodyPr anchor="b"/>
          <a:lstStyle>
            <a:lvl1pPr>
              <a:defRPr sz="38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184912"/>
            <a:ext cx="6172200" cy="5848350"/>
          </a:xfrm>
        </p:spPr>
        <p:txBody>
          <a:bodyPr anchor="t"/>
          <a:lstStyle>
            <a:lvl1pPr marL="0" indent="0">
              <a:buNone/>
              <a:defRPr sz="3840"/>
            </a:lvl1pPr>
            <a:lvl2pPr marL="548640" indent="0">
              <a:buNone/>
              <a:defRPr sz="3360"/>
            </a:lvl2pPr>
            <a:lvl3pPr marL="1097280" indent="0">
              <a:buNone/>
              <a:defRPr sz="2880"/>
            </a:lvl3pPr>
            <a:lvl4pPr marL="1645920" indent="0">
              <a:buNone/>
              <a:defRPr sz="2400"/>
            </a:lvl4pPr>
            <a:lvl5pPr marL="2194560" indent="0">
              <a:buNone/>
              <a:defRPr sz="2400"/>
            </a:lvl5pPr>
            <a:lvl6pPr marL="2743200" indent="0">
              <a:buNone/>
              <a:defRPr sz="2400"/>
            </a:lvl6pPr>
            <a:lvl7pPr marL="3291840" indent="0">
              <a:buNone/>
              <a:defRPr sz="2400"/>
            </a:lvl7pPr>
            <a:lvl8pPr marL="3840480" indent="0">
              <a:buNone/>
              <a:defRPr sz="2400"/>
            </a:lvl8pPr>
            <a:lvl9pPr marL="4389120" indent="0">
              <a:buNone/>
              <a:defRPr sz="2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468880"/>
            <a:ext cx="3932237" cy="4573906"/>
          </a:xfrm>
        </p:spPr>
        <p:txBody>
          <a:bodyPr/>
          <a:lstStyle>
            <a:lvl1pPr marL="0" indent="0">
              <a:buNone/>
              <a:defRPr sz="1920"/>
            </a:lvl1pPr>
            <a:lvl2pPr marL="548640" indent="0">
              <a:buNone/>
              <a:defRPr sz="1680"/>
            </a:lvl2pPr>
            <a:lvl3pPr marL="1097280" indent="0">
              <a:buNone/>
              <a:defRPr sz="1440"/>
            </a:lvl3pPr>
            <a:lvl4pPr marL="1645920" indent="0">
              <a:buNone/>
              <a:defRPr sz="1200"/>
            </a:lvl4pPr>
            <a:lvl5pPr marL="2194560" indent="0">
              <a:buNone/>
              <a:defRPr sz="1200"/>
            </a:lvl5pPr>
            <a:lvl6pPr marL="2743200" indent="0">
              <a:buNone/>
              <a:defRPr sz="1200"/>
            </a:lvl6pPr>
            <a:lvl7pPr marL="3291840" indent="0">
              <a:buNone/>
              <a:defRPr sz="1200"/>
            </a:lvl7pPr>
            <a:lvl8pPr marL="3840480" indent="0">
              <a:buNone/>
              <a:defRPr sz="1200"/>
            </a:lvl8pPr>
            <a:lvl9pPr marL="4389120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17333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438152"/>
            <a:ext cx="10515600" cy="159067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2190750"/>
            <a:ext cx="10515600" cy="52216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7627622"/>
            <a:ext cx="27432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1AF476D-AB16-B24A-9A18-D8D0015F2CAC}" type="datetimeFigureOut">
              <a:rPr lang="en-US" smtClean="0"/>
              <a:t>12/15/23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7627622"/>
            <a:ext cx="41148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7627622"/>
            <a:ext cx="2743200" cy="43815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136AD7-332D-5E41-BEDD-62238DFCC72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150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1097280" rtl="0" eaLnBrk="1" latinLnBrk="0" hangingPunct="1">
        <a:lnSpc>
          <a:spcPct val="90000"/>
        </a:lnSpc>
        <a:spcBef>
          <a:spcPct val="0"/>
        </a:spcBef>
        <a:buNone/>
        <a:defRPr sz="528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1097280" rtl="0" eaLnBrk="1" latinLnBrk="0" hangingPunct="1">
        <a:lnSpc>
          <a:spcPct val="90000"/>
        </a:lnSpc>
        <a:spcBef>
          <a:spcPts val="1200"/>
        </a:spcBef>
        <a:buFont typeface="Arial" panose="020B0604020202020204" pitchFamily="34" charset="0"/>
        <a:buChar char="•"/>
        <a:defRPr sz="3360" kern="1200">
          <a:solidFill>
            <a:schemeClr val="tx1"/>
          </a:solidFill>
          <a:latin typeface="+mn-lt"/>
          <a:ea typeface="+mn-ea"/>
          <a:cs typeface="+mn-cs"/>
        </a:defRPr>
      </a:lvl1pPr>
      <a:lvl2pPr marL="8229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3716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9202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46888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301752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56616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411480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663440" indent="-274320" algn="l" defTabSz="109728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1pPr>
      <a:lvl2pPr marL="5486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2pPr>
      <a:lvl3pPr marL="10972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3pPr>
      <a:lvl4pPr marL="16459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4pPr>
      <a:lvl5pPr marL="219456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5pPr>
      <a:lvl6pPr marL="274320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6pPr>
      <a:lvl7pPr marL="329184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7pPr>
      <a:lvl8pPr marL="384048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8pPr>
      <a:lvl9pPr marL="4389120" algn="l" defTabSz="1097280" rtl="0" eaLnBrk="1" latinLnBrk="0" hangingPunct="1">
        <a:defRPr sz="21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E021C0E-016F-1128-2562-BB7BCF4FF3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37" t="3295" r="26237" b="4141"/>
          <a:stretch/>
        </p:blipFill>
        <p:spPr>
          <a:xfrm>
            <a:off x="-304732" y="-50754"/>
            <a:ext cx="7054224" cy="7594726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D06126D-6CFE-1203-6E68-3779C2D7CA6D}"/>
              </a:ext>
            </a:extLst>
          </p:cNvPr>
          <p:cNvCxnSpPr>
            <a:cxnSpLocks/>
          </p:cNvCxnSpPr>
          <p:nvPr/>
        </p:nvCxnSpPr>
        <p:spPr>
          <a:xfrm flipV="1">
            <a:off x="3346210" y="719528"/>
            <a:ext cx="3432243" cy="837423"/>
          </a:xfrm>
          <a:prstGeom prst="line">
            <a:avLst/>
          </a:prstGeom>
          <a:ln w="317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>
            <a:extLst>
              <a:ext uri="{FF2B5EF4-FFF2-40B4-BE49-F238E27FC236}">
                <a16:creationId xmlns:a16="http://schemas.microsoft.com/office/drawing/2014/main" id="{145808DA-F323-C43E-839C-344E7EFB4E1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03576" y="172390"/>
            <a:ext cx="5229187" cy="2558279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23B752D7-D972-FD45-7398-E6E244C021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52101" y="2558399"/>
            <a:ext cx="3115574" cy="2179857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07CD9923-7CC6-9011-ADCE-B3CD633A93F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703576" y="4266184"/>
            <a:ext cx="2688951" cy="3500932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A8F6F29A-142B-07A7-B955-E9E2868799BC}"/>
              </a:ext>
            </a:extLst>
          </p:cNvPr>
          <p:cNvCxnSpPr>
            <a:cxnSpLocks/>
          </p:cNvCxnSpPr>
          <p:nvPr/>
        </p:nvCxnSpPr>
        <p:spPr>
          <a:xfrm>
            <a:off x="2224216" y="3445064"/>
            <a:ext cx="6727885" cy="669736"/>
          </a:xfrm>
          <a:prstGeom prst="line">
            <a:avLst/>
          </a:prstGeom>
          <a:ln w="317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FA9ED23E-DA94-A5EB-8192-976D833C6E21}"/>
              </a:ext>
            </a:extLst>
          </p:cNvPr>
          <p:cNvCxnSpPr>
            <a:cxnSpLocks/>
          </p:cNvCxnSpPr>
          <p:nvPr/>
        </p:nvCxnSpPr>
        <p:spPr>
          <a:xfrm flipV="1">
            <a:off x="2266122" y="5096656"/>
            <a:ext cx="4437454" cy="919994"/>
          </a:xfrm>
          <a:prstGeom prst="line">
            <a:avLst/>
          </a:prstGeom>
          <a:ln w="3175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801E3E12-B122-6047-070E-714980057401}"/>
              </a:ext>
            </a:extLst>
          </p:cNvPr>
          <p:cNvSpPr txBox="1"/>
          <p:nvPr/>
        </p:nvSpPr>
        <p:spPr>
          <a:xfrm>
            <a:off x="9645433" y="4766024"/>
            <a:ext cx="5093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</a:rPr>
              <a:t>Sapello</a:t>
            </a:r>
            <a:r>
              <a:rPr lang="en-US" sz="2400" b="1" dirty="0">
                <a:solidFill>
                  <a:schemeClr val="bg1"/>
                </a:solidFill>
              </a:rPr>
              <a:t> Island, GA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1F9DEECD-3BAA-9BFE-A0A6-177636AD7A4E}"/>
              </a:ext>
            </a:extLst>
          </p:cNvPr>
          <p:cNvSpPr txBox="1"/>
          <p:nvPr/>
        </p:nvSpPr>
        <p:spPr>
          <a:xfrm>
            <a:off x="6568664" y="2706215"/>
            <a:ext cx="5093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ACE Basin, SC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785EA2F-67F2-0E45-D820-79F51858906B}"/>
              </a:ext>
            </a:extLst>
          </p:cNvPr>
          <p:cNvSpPr txBox="1"/>
          <p:nvPr/>
        </p:nvSpPr>
        <p:spPr>
          <a:xfrm>
            <a:off x="6703576" y="7738492"/>
            <a:ext cx="509313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err="1">
                <a:solidFill>
                  <a:schemeClr val="bg1"/>
                </a:solidFill>
              </a:rPr>
              <a:t>Guana</a:t>
            </a:r>
            <a:r>
              <a:rPr lang="en-US" sz="2400" b="1" dirty="0">
                <a:solidFill>
                  <a:schemeClr val="bg1"/>
                </a:solidFill>
              </a:rPr>
              <a:t> </a:t>
            </a:r>
            <a:r>
              <a:rPr lang="en-US" sz="2400" b="1" dirty="0" err="1">
                <a:solidFill>
                  <a:schemeClr val="bg1"/>
                </a:solidFill>
              </a:rPr>
              <a:t>Tolomato</a:t>
            </a:r>
            <a:r>
              <a:rPr lang="en-US" sz="2400" b="1" dirty="0">
                <a:solidFill>
                  <a:schemeClr val="bg1"/>
                </a:solidFill>
              </a:rPr>
              <a:t> Matanzas, FL</a:t>
            </a:r>
          </a:p>
        </p:txBody>
      </p:sp>
    </p:spTree>
    <p:extLst>
      <p:ext uri="{BB962C8B-B14F-4D97-AF65-F5344CB8AC3E}">
        <p14:creationId xmlns:p14="http://schemas.microsoft.com/office/powerpoint/2010/main" val="2473995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30</TotalTime>
  <Words>14</Words>
  <Application>Microsoft Macintosh PowerPoint</Application>
  <PresentationFormat>Custom</PresentationFormat>
  <Paragraphs>4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Daniel Otis</dc:creator>
  <cp:lastModifiedBy>Daniel Otis</cp:lastModifiedBy>
  <cp:revision>2</cp:revision>
  <dcterms:created xsi:type="dcterms:W3CDTF">2023-12-15T13:48:13Z</dcterms:created>
  <dcterms:modified xsi:type="dcterms:W3CDTF">2023-12-15T14:18:25Z</dcterms:modified>
</cp:coreProperties>
</file>

<file path=docProps/thumbnail.jpeg>
</file>